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CC66FF"/>
    <a:srgbClr val="6699FF"/>
    <a:srgbClr val="00FF99"/>
    <a:srgbClr val="9966FF"/>
    <a:srgbClr val="FF3399"/>
    <a:srgbClr val="FF99FF"/>
    <a:srgbClr val="66FF99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02BCAE-6B02-4C78-B8F0-6F07196E15CA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AC19EB-99D8-41C2-9274-A5590C1677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6B5F4-3591-45DF-9CFB-C505B640B095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845A-9FCA-426F-9240-952C983E8E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6B5F4-3591-45DF-9CFB-C505B640B095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845A-9FCA-426F-9240-952C983E8E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6B5F4-3591-45DF-9CFB-C505B640B095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845A-9FCA-426F-9240-952C983E8E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6B5F4-3591-45DF-9CFB-C505B640B095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845A-9FCA-426F-9240-952C983E8E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6B5F4-3591-45DF-9CFB-C505B640B095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845A-9FCA-426F-9240-952C983E8E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6B5F4-3591-45DF-9CFB-C505B640B095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845A-9FCA-426F-9240-952C983E8E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6B5F4-3591-45DF-9CFB-C505B640B095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845A-9FCA-426F-9240-952C983E8E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6B5F4-3591-45DF-9CFB-C505B640B095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845A-9FCA-426F-9240-952C983E8E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6B5F4-3591-45DF-9CFB-C505B640B095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845A-9FCA-426F-9240-952C983E8E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6B5F4-3591-45DF-9CFB-C505B640B095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845A-9FCA-426F-9240-952C983E8E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6B5F4-3591-45DF-9CFB-C505B640B095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845A-9FCA-426F-9240-952C983E8E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A6B5F4-3591-45DF-9CFB-C505B640B095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9845A-9FCA-426F-9240-952C983E8E6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\\prairiesouth.ca\dfs\pci-students\2012\Burton.Nicole\IP%2010\Interveiw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0441_313247625810_558495810_4067158_1073453_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627707">
            <a:off x="4601259" y="760977"/>
            <a:ext cx="4314825" cy="57531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 rot="20225117">
            <a:off x="356749" y="607642"/>
            <a:ext cx="347678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NANCY </a:t>
            </a:r>
          </a:p>
          <a:p>
            <a:pPr algn="ctr"/>
            <a:r>
              <a:rPr lang="en-CA" sz="5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en-CA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DAVIDUK</a:t>
            </a:r>
            <a:endParaRPr lang="en-U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7" name="Smiley Face 6"/>
          <p:cNvSpPr/>
          <p:nvPr/>
        </p:nvSpPr>
        <p:spPr>
          <a:xfrm>
            <a:off x="1371600" y="3810000"/>
            <a:ext cx="1676400" cy="1524000"/>
          </a:xfrm>
          <a:prstGeom prst="smileyFace">
            <a:avLst/>
          </a:prstGeom>
          <a:solidFill>
            <a:srgbClr val="FF99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66FF99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1722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By Nicole Burton</a:t>
            </a:r>
            <a:endParaRPr lang="en-US" dirty="0"/>
          </a:p>
        </p:txBody>
      </p:sp>
      <p:pic>
        <p:nvPicPr>
          <p:cNvPr id="10" name="Interveiw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57200" y="228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12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7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prairiesouth.ca\dfs\pci-students\2012\Burton.Nicole\My Pictures\NANNNCSS PICTURES\n558495810_1830305_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8673660" cy="6288405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 rot="1031810">
            <a:off x="697463" y="4491974"/>
            <a:ext cx="21755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PHILIP</a:t>
            </a:r>
            <a:endParaRPr lang="en-US" sz="54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62400" y="1828800"/>
            <a:ext cx="22445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NANCY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 rot="1889650">
            <a:off x="5731357" y="4920308"/>
            <a:ext cx="30524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GRAHAM</a:t>
            </a:r>
            <a:endParaRPr lang="en-US" sz="54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advTm="5235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prairiesouth.ca\dfs\pci-students\2012\Burton.Nicole\My Pictures\NANNNCSS PICTURES\24965_385667395810_558495810_4439425_5201139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83829">
            <a:off x="-50560" y="1082441"/>
            <a:ext cx="4114800" cy="5786438"/>
          </a:xfrm>
          <a:prstGeom prst="rect">
            <a:avLst/>
          </a:prstGeom>
          <a:noFill/>
        </p:spPr>
      </p:pic>
      <p:pic>
        <p:nvPicPr>
          <p:cNvPr id="2051" name="Picture 3" descr="\\prairiesouth.ca\dfs\pci-students\2012\Burton.Nicole\My Pictures\NANNNCSS PICTURES\PUMPK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676773" y="638175"/>
            <a:ext cx="5105402" cy="3829052"/>
          </a:xfrm>
          <a:prstGeom prst="rect">
            <a:avLst/>
          </a:prstGeom>
          <a:noFill/>
        </p:spPr>
      </p:pic>
      <p:pic>
        <p:nvPicPr>
          <p:cNvPr id="2052" name="Picture 4" descr="\\prairiesouth.ca\dfs\pci-students\2012\Burton.Nicole\My Pictures\NANNNCSS PICTURES\FIS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896372">
            <a:off x="4484623" y="5170968"/>
            <a:ext cx="3069724" cy="149809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81200" y="5562600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CHICKO</a:t>
            </a:r>
            <a:endParaRPr lang="en-US" sz="36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43600" y="3429000"/>
            <a:ext cx="396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 smtClean="0"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PUMPKIN</a:t>
            </a:r>
            <a:endParaRPr lang="en-US" sz="3200" dirty="0">
              <a:solidFill>
                <a:srgbClr val="7030A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8200" y="4953000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 smtClean="0"/>
              <a:t>NED!</a:t>
            </a:r>
            <a:endParaRPr lang="en-US" sz="3200" dirty="0"/>
          </a:p>
        </p:txBody>
      </p:sp>
    </p:spTree>
  </p:cSld>
  <p:clrMapOvr>
    <a:masterClrMapping/>
  </p:clrMapOvr>
  <p:transition advTm="6593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\\prairiesouth.ca\dfs\pci-students\2012\Burton.Nicole\My Pictures\NANNNCSS PICTURES\n558495810_694284_57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84079">
            <a:off x="383897" y="2453116"/>
            <a:ext cx="5753100" cy="4314825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 rot="1122666">
            <a:off x="2771699" y="492714"/>
            <a:ext cx="668631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CA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Snow boarding with the family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advTm="6625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\\prairiesouth.ca\dfs\pci-students\2012\Burton.Nicole\My Pictures\NANNNCSS PICTURES\3065239157_1f66e433b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848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 rot="20807145">
            <a:off x="372676" y="617692"/>
            <a:ext cx="28444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FLORIDA</a:t>
            </a:r>
            <a:endParaRPr lang="en-US" sz="54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advTm="13828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\prairiesouth.ca\dfs\pci-students\2012\Burton.Nicole\IP 10\101_03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6534" y="0"/>
            <a:ext cx="5427466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5473005"/>
            <a:ext cx="3733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Nancy would change the fighting between her mom and her!</a:t>
            </a:r>
            <a:endParaRPr lang="en-US" sz="2800" dirty="0"/>
          </a:p>
        </p:txBody>
      </p:sp>
      <p:sp>
        <p:nvSpPr>
          <p:cNvPr id="4" name="Heart 3"/>
          <p:cNvSpPr/>
          <p:nvPr/>
        </p:nvSpPr>
        <p:spPr>
          <a:xfrm rot="20465815">
            <a:off x="953370" y="2582366"/>
            <a:ext cx="1600200" cy="1447800"/>
          </a:xfrm>
          <a:prstGeom prst="heart">
            <a:avLst/>
          </a:prstGeom>
          <a:solidFill>
            <a:srgbClr val="66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393370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 smtClean="0"/>
              <a:t>If Nancy could change </a:t>
            </a:r>
          </a:p>
          <a:p>
            <a:r>
              <a:rPr lang="en-CA" sz="3200" dirty="0" smtClean="0"/>
              <a:t>one thing,</a:t>
            </a:r>
          </a:p>
          <a:p>
            <a:r>
              <a:rPr lang="en-CA" sz="3200" dirty="0" smtClean="0"/>
              <a:t>   </a:t>
            </a:r>
            <a:endParaRPr lang="en-US" sz="3200" dirty="0"/>
          </a:p>
        </p:txBody>
      </p:sp>
    </p:spTree>
  </p:cSld>
  <p:clrMapOvr>
    <a:masterClrMapping/>
  </p:clrMapOvr>
  <p:transition advTm="15907"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0" y="0"/>
            <a:ext cx="75757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Nancy loves her family 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sym typeface="Wingdings" pitchFamily="2" charset="2"/>
              </a:rPr>
              <a:t> 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\\prairiesouth.ca\dfs\pci-students\2012\Burton.Nicole\My Pictures\NANNNCSS PICTURES\24965_384457860810_558495810_4410367_673852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606233">
            <a:off x="-156622" y="1429601"/>
            <a:ext cx="5257800" cy="3943350"/>
          </a:xfrm>
          <a:prstGeom prst="rect">
            <a:avLst/>
          </a:prstGeom>
          <a:noFill/>
        </p:spPr>
      </p:pic>
      <p:pic>
        <p:nvPicPr>
          <p:cNvPr id="2051" name="Picture 3" descr="\\prairiesouth.ca\dfs\pci-students\2012\Burton.Nicole\My Pictures\NANNNCSS PICTURES\n558495810_1830305_6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83613">
            <a:off x="4267200" y="3200400"/>
            <a:ext cx="4876800" cy="36576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5422">
    <p:zoom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43</Words>
  <Application>Microsoft Office PowerPoint</Application>
  <PresentationFormat>On-screen Show (4:3)</PresentationFormat>
  <Paragraphs>16</Paragraphs>
  <Slides>7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Prairie South School Division No.210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burton.nicole</dc:creator>
  <cp:lastModifiedBy>burton.nicole</cp:lastModifiedBy>
  <cp:revision>18</cp:revision>
  <dcterms:created xsi:type="dcterms:W3CDTF">2010-04-29T15:42:32Z</dcterms:created>
  <dcterms:modified xsi:type="dcterms:W3CDTF">2010-05-03T15:41:42Z</dcterms:modified>
</cp:coreProperties>
</file>